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0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sley De Visscher" userId="d819f056-03b1-432c-a0f3-3b5833cf470b" providerId="ADAL" clId="{C7C3632C-6409-4A8F-80CF-F8E7E0E3CF75}"/>
    <pc:docChg chg="custSel addSld delSld modSld">
      <pc:chgData name="Wesley De Visscher" userId="d819f056-03b1-432c-a0f3-3b5833cf470b" providerId="ADAL" clId="{C7C3632C-6409-4A8F-80CF-F8E7E0E3CF75}" dt="2025-02-05T10:34:57.343" v="1031" actId="20577"/>
      <pc:docMkLst>
        <pc:docMk/>
      </pc:docMkLst>
      <pc:sldChg chg="modSp mod">
        <pc:chgData name="Wesley De Visscher" userId="d819f056-03b1-432c-a0f3-3b5833cf470b" providerId="ADAL" clId="{C7C3632C-6409-4A8F-80CF-F8E7E0E3CF75}" dt="2025-02-05T10:33:28.207" v="969"/>
        <pc:sldMkLst>
          <pc:docMk/>
          <pc:sldMk cId="1077521201" sldId="257"/>
        </pc:sldMkLst>
        <pc:spChg chg="mod">
          <ac:chgData name="Wesley De Visscher" userId="d819f056-03b1-432c-a0f3-3b5833cf470b" providerId="ADAL" clId="{C7C3632C-6409-4A8F-80CF-F8E7E0E3CF75}" dt="2025-02-05T10:33:28.207" v="969"/>
          <ac:spMkLst>
            <pc:docMk/>
            <pc:sldMk cId="1077521201" sldId="257"/>
            <ac:spMk id="3" creationId="{F2ADBFCC-2383-FA18-C092-4DB2FA7A10B7}"/>
          </ac:spMkLst>
        </pc:spChg>
      </pc:sldChg>
      <pc:sldChg chg="modSp mod">
        <pc:chgData name="Wesley De Visscher" userId="d819f056-03b1-432c-a0f3-3b5833cf470b" providerId="ADAL" clId="{C7C3632C-6409-4A8F-80CF-F8E7E0E3CF75}" dt="2025-02-03T14:36:25.404" v="388" actId="20577"/>
        <pc:sldMkLst>
          <pc:docMk/>
          <pc:sldMk cId="186630202" sldId="258"/>
        </pc:sldMkLst>
        <pc:spChg chg="mod">
          <ac:chgData name="Wesley De Visscher" userId="d819f056-03b1-432c-a0f3-3b5833cf470b" providerId="ADAL" clId="{C7C3632C-6409-4A8F-80CF-F8E7E0E3CF75}" dt="2025-02-03T14:36:25.404" v="388" actId="20577"/>
          <ac:spMkLst>
            <pc:docMk/>
            <pc:sldMk cId="186630202" sldId="258"/>
            <ac:spMk id="3" creationId="{99043FAB-F1C6-0B4D-8EB4-4DC091999611}"/>
          </ac:spMkLst>
        </pc:spChg>
      </pc:sldChg>
      <pc:sldChg chg="delSp modSp del mod">
        <pc:chgData name="Wesley De Visscher" userId="d819f056-03b1-432c-a0f3-3b5833cf470b" providerId="ADAL" clId="{C7C3632C-6409-4A8F-80CF-F8E7E0E3CF75}" dt="2025-02-05T10:33:29.142" v="970" actId="47"/>
        <pc:sldMkLst>
          <pc:docMk/>
          <pc:sldMk cId="955947972" sldId="259"/>
        </pc:sldMkLst>
        <pc:spChg chg="mod">
          <ac:chgData name="Wesley De Visscher" userId="d819f056-03b1-432c-a0f3-3b5833cf470b" providerId="ADAL" clId="{C7C3632C-6409-4A8F-80CF-F8E7E0E3CF75}" dt="2025-02-05T10:33:25.931" v="966" actId="21"/>
          <ac:spMkLst>
            <pc:docMk/>
            <pc:sldMk cId="955947972" sldId="259"/>
            <ac:spMk id="3" creationId="{1E0D2959-8134-7F72-CE9E-CF00C240E2B1}"/>
          </ac:spMkLst>
        </pc:spChg>
        <pc:graphicFrameChg chg="del mod">
          <ac:chgData name="Wesley De Visscher" userId="d819f056-03b1-432c-a0f3-3b5833cf470b" providerId="ADAL" clId="{C7C3632C-6409-4A8F-80CF-F8E7E0E3CF75}" dt="2025-02-05T10:33:19.612" v="964" actId="478"/>
          <ac:graphicFrameMkLst>
            <pc:docMk/>
            <pc:sldMk cId="955947972" sldId="259"/>
            <ac:graphicFrameMk id="4" creationId="{9A9ACC5B-6EB2-E2CF-8F21-E291EE464F43}"/>
          </ac:graphicFrameMkLst>
        </pc:graphicFrameChg>
      </pc:sldChg>
      <pc:sldChg chg="modSp del mod">
        <pc:chgData name="Wesley De Visscher" userId="d819f056-03b1-432c-a0f3-3b5833cf470b" providerId="ADAL" clId="{C7C3632C-6409-4A8F-80CF-F8E7E0E3CF75}" dt="2025-02-05T10:33:46.610" v="975" actId="47"/>
        <pc:sldMkLst>
          <pc:docMk/>
          <pc:sldMk cId="2998599088" sldId="261"/>
        </pc:sldMkLst>
        <pc:spChg chg="mod">
          <ac:chgData name="Wesley De Visscher" userId="d819f056-03b1-432c-a0f3-3b5833cf470b" providerId="ADAL" clId="{C7C3632C-6409-4A8F-80CF-F8E7E0E3CF75}" dt="2025-02-03T06:58:48.123" v="140" actId="20577"/>
          <ac:spMkLst>
            <pc:docMk/>
            <pc:sldMk cId="2998599088" sldId="261"/>
            <ac:spMk id="2" creationId="{81F900C1-8E41-A131-2F61-FE78A99E4759}"/>
          </ac:spMkLst>
        </pc:spChg>
      </pc:sldChg>
      <pc:sldChg chg="modSp mod">
        <pc:chgData name="Wesley De Visscher" userId="d819f056-03b1-432c-a0f3-3b5833cf470b" providerId="ADAL" clId="{C7C3632C-6409-4A8F-80CF-F8E7E0E3CF75}" dt="2025-02-05T10:33:52.122" v="978" actId="20577"/>
        <pc:sldMkLst>
          <pc:docMk/>
          <pc:sldMk cId="938950113" sldId="262"/>
        </pc:sldMkLst>
        <pc:spChg chg="mod">
          <ac:chgData name="Wesley De Visscher" userId="d819f056-03b1-432c-a0f3-3b5833cf470b" providerId="ADAL" clId="{C7C3632C-6409-4A8F-80CF-F8E7E0E3CF75}" dt="2025-02-05T10:33:52.122" v="978" actId="20577"/>
          <ac:spMkLst>
            <pc:docMk/>
            <pc:sldMk cId="938950113" sldId="262"/>
            <ac:spMk id="3" creationId="{18B9C3EA-B7D3-1FEF-F0E7-7641C21B40E8}"/>
          </ac:spMkLst>
        </pc:spChg>
      </pc:sldChg>
      <pc:sldChg chg="modSp mod">
        <pc:chgData name="Wesley De Visscher" userId="d819f056-03b1-432c-a0f3-3b5833cf470b" providerId="ADAL" clId="{C7C3632C-6409-4A8F-80CF-F8E7E0E3CF75}" dt="2025-02-05T10:33:55.427" v="979" actId="20577"/>
        <pc:sldMkLst>
          <pc:docMk/>
          <pc:sldMk cId="779701617" sldId="263"/>
        </pc:sldMkLst>
        <pc:spChg chg="mod">
          <ac:chgData name="Wesley De Visscher" userId="d819f056-03b1-432c-a0f3-3b5833cf470b" providerId="ADAL" clId="{C7C3632C-6409-4A8F-80CF-F8E7E0E3CF75}" dt="2025-02-05T10:33:55.427" v="979" actId="20577"/>
          <ac:spMkLst>
            <pc:docMk/>
            <pc:sldMk cId="779701617" sldId="263"/>
            <ac:spMk id="3" creationId="{8F1B0B91-4F0C-A74D-25DB-F2953FD0BF81}"/>
          </ac:spMkLst>
        </pc:spChg>
      </pc:sldChg>
      <pc:sldChg chg="modSp mod">
        <pc:chgData name="Wesley De Visscher" userId="d819f056-03b1-432c-a0f3-3b5833cf470b" providerId="ADAL" clId="{C7C3632C-6409-4A8F-80CF-F8E7E0E3CF75}" dt="2025-02-05T10:33:57.645" v="980" actId="20577"/>
        <pc:sldMkLst>
          <pc:docMk/>
          <pc:sldMk cId="3374177673" sldId="264"/>
        </pc:sldMkLst>
        <pc:spChg chg="mod">
          <ac:chgData name="Wesley De Visscher" userId="d819f056-03b1-432c-a0f3-3b5833cf470b" providerId="ADAL" clId="{C7C3632C-6409-4A8F-80CF-F8E7E0E3CF75}" dt="2025-02-05T10:33:57.645" v="980" actId="20577"/>
          <ac:spMkLst>
            <pc:docMk/>
            <pc:sldMk cId="3374177673" sldId="264"/>
            <ac:spMk id="3" creationId="{F780255B-F99B-2F44-A268-16A7616A9AF7}"/>
          </ac:spMkLst>
        </pc:spChg>
      </pc:sldChg>
      <pc:sldChg chg="modSp mod">
        <pc:chgData name="Wesley De Visscher" userId="d819f056-03b1-432c-a0f3-3b5833cf470b" providerId="ADAL" clId="{C7C3632C-6409-4A8F-80CF-F8E7E0E3CF75}" dt="2025-02-05T10:34:02.504" v="982" actId="20577"/>
        <pc:sldMkLst>
          <pc:docMk/>
          <pc:sldMk cId="1665839555" sldId="265"/>
        </pc:sldMkLst>
        <pc:spChg chg="mod">
          <ac:chgData name="Wesley De Visscher" userId="d819f056-03b1-432c-a0f3-3b5833cf470b" providerId="ADAL" clId="{C7C3632C-6409-4A8F-80CF-F8E7E0E3CF75}" dt="2025-02-05T10:34:02.504" v="982" actId="20577"/>
          <ac:spMkLst>
            <pc:docMk/>
            <pc:sldMk cId="1665839555" sldId="265"/>
            <ac:spMk id="3" creationId="{D72AE496-E94F-4E14-D366-EDC9160BB4F6}"/>
          </ac:spMkLst>
        </pc:spChg>
      </pc:sldChg>
      <pc:sldChg chg="modSp mod">
        <pc:chgData name="Wesley De Visscher" userId="d819f056-03b1-432c-a0f3-3b5833cf470b" providerId="ADAL" clId="{C7C3632C-6409-4A8F-80CF-F8E7E0E3CF75}" dt="2025-02-03T06:59:25.452" v="171" actId="20577"/>
        <pc:sldMkLst>
          <pc:docMk/>
          <pc:sldMk cId="3657050200" sldId="266"/>
        </pc:sldMkLst>
        <pc:spChg chg="mod">
          <ac:chgData name="Wesley De Visscher" userId="d819f056-03b1-432c-a0f3-3b5833cf470b" providerId="ADAL" clId="{C7C3632C-6409-4A8F-80CF-F8E7E0E3CF75}" dt="2025-02-03T06:59:25.452" v="171" actId="20577"/>
          <ac:spMkLst>
            <pc:docMk/>
            <pc:sldMk cId="3657050200" sldId="266"/>
            <ac:spMk id="3" creationId="{41FE6615-AEB9-E8B8-7102-E295F7F3BF54}"/>
          </ac:spMkLst>
        </pc:spChg>
      </pc:sldChg>
      <pc:sldChg chg="modSp mod">
        <pc:chgData name="Wesley De Visscher" userId="d819f056-03b1-432c-a0f3-3b5833cf470b" providerId="ADAL" clId="{C7C3632C-6409-4A8F-80CF-F8E7E0E3CF75}" dt="2025-02-05T10:34:19.682" v="986" actId="20577"/>
        <pc:sldMkLst>
          <pc:docMk/>
          <pc:sldMk cId="2899709368" sldId="267"/>
        </pc:sldMkLst>
        <pc:spChg chg="mod">
          <ac:chgData name="Wesley De Visscher" userId="d819f056-03b1-432c-a0f3-3b5833cf470b" providerId="ADAL" clId="{C7C3632C-6409-4A8F-80CF-F8E7E0E3CF75}" dt="2025-02-03T06:59:37.781" v="172" actId="113"/>
          <ac:spMkLst>
            <pc:docMk/>
            <pc:sldMk cId="2899709368" sldId="267"/>
            <ac:spMk id="2" creationId="{D1F23C52-94C7-93E5-0B10-1C4CEB65E28C}"/>
          </ac:spMkLst>
        </pc:spChg>
        <pc:spChg chg="mod">
          <ac:chgData name="Wesley De Visscher" userId="d819f056-03b1-432c-a0f3-3b5833cf470b" providerId="ADAL" clId="{C7C3632C-6409-4A8F-80CF-F8E7E0E3CF75}" dt="2025-02-05T10:34:19.682" v="986" actId="20577"/>
          <ac:spMkLst>
            <pc:docMk/>
            <pc:sldMk cId="2899709368" sldId="267"/>
            <ac:spMk id="3" creationId="{880332F3-2B2F-9E51-BED1-893620E4B612}"/>
          </ac:spMkLst>
        </pc:spChg>
      </pc:sldChg>
      <pc:sldChg chg="modSp mod">
        <pc:chgData name="Wesley De Visscher" userId="d819f056-03b1-432c-a0f3-3b5833cf470b" providerId="ADAL" clId="{C7C3632C-6409-4A8F-80CF-F8E7E0E3CF75}" dt="2025-02-03T07:01:00.022" v="206" actId="20577"/>
        <pc:sldMkLst>
          <pc:docMk/>
          <pc:sldMk cId="1671617334" sldId="268"/>
        </pc:sldMkLst>
        <pc:spChg chg="mod">
          <ac:chgData name="Wesley De Visscher" userId="d819f056-03b1-432c-a0f3-3b5833cf470b" providerId="ADAL" clId="{C7C3632C-6409-4A8F-80CF-F8E7E0E3CF75}" dt="2025-02-03T07:01:00.022" v="206" actId="20577"/>
          <ac:spMkLst>
            <pc:docMk/>
            <pc:sldMk cId="1671617334" sldId="268"/>
            <ac:spMk id="3" creationId="{73FD0C63-5F17-01EB-A908-333E55891C61}"/>
          </ac:spMkLst>
        </pc:spChg>
      </pc:sldChg>
      <pc:sldChg chg="modSp del mod">
        <pc:chgData name="Wesley De Visscher" userId="d819f056-03b1-432c-a0f3-3b5833cf470b" providerId="ADAL" clId="{C7C3632C-6409-4A8F-80CF-F8E7E0E3CF75}" dt="2025-02-05T10:34:26.921" v="987" actId="47"/>
        <pc:sldMkLst>
          <pc:docMk/>
          <pc:sldMk cId="2343931070" sldId="269"/>
        </pc:sldMkLst>
        <pc:spChg chg="mod">
          <ac:chgData name="Wesley De Visscher" userId="d819f056-03b1-432c-a0f3-3b5833cf470b" providerId="ADAL" clId="{C7C3632C-6409-4A8F-80CF-F8E7E0E3CF75}" dt="2025-02-03T07:01:06.488" v="207" actId="113"/>
          <ac:spMkLst>
            <pc:docMk/>
            <pc:sldMk cId="2343931070" sldId="269"/>
            <ac:spMk id="2" creationId="{731E0A73-B5F4-EF91-FCA6-F8F9669F4C0E}"/>
          </ac:spMkLst>
        </pc:spChg>
      </pc:sldChg>
      <pc:sldChg chg="modSp mod">
        <pc:chgData name="Wesley De Visscher" userId="d819f056-03b1-432c-a0f3-3b5833cf470b" providerId="ADAL" clId="{C7C3632C-6409-4A8F-80CF-F8E7E0E3CF75}" dt="2025-02-05T10:34:33.251" v="991" actId="20577"/>
        <pc:sldMkLst>
          <pc:docMk/>
          <pc:sldMk cId="3163650939" sldId="270"/>
        </pc:sldMkLst>
        <pc:spChg chg="mod">
          <ac:chgData name="Wesley De Visscher" userId="d819f056-03b1-432c-a0f3-3b5833cf470b" providerId="ADAL" clId="{C7C3632C-6409-4A8F-80CF-F8E7E0E3CF75}" dt="2025-02-05T10:34:33.251" v="991" actId="20577"/>
          <ac:spMkLst>
            <pc:docMk/>
            <pc:sldMk cId="3163650939" sldId="270"/>
            <ac:spMk id="3" creationId="{34A4A615-4F4F-EF23-7C2B-B4C61F46DAE5}"/>
          </ac:spMkLst>
        </pc:spChg>
      </pc:sldChg>
      <pc:sldChg chg="modSp mod">
        <pc:chgData name="Wesley De Visscher" userId="d819f056-03b1-432c-a0f3-3b5833cf470b" providerId="ADAL" clId="{C7C3632C-6409-4A8F-80CF-F8E7E0E3CF75}" dt="2025-02-05T10:34:44.361" v="1026" actId="20577"/>
        <pc:sldMkLst>
          <pc:docMk/>
          <pc:sldMk cId="3591972687" sldId="271"/>
        </pc:sldMkLst>
        <pc:spChg chg="mod">
          <ac:chgData name="Wesley De Visscher" userId="d819f056-03b1-432c-a0f3-3b5833cf470b" providerId="ADAL" clId="{C7C3632C-6409-4A8F-80CF-F8E7E0E3CF75}" dt="2025-02-05T10:34:44.361" v="1026" actId="20577"/>
          <ac:spMkLst>
            <pc:docMk/>
            <pc:sldMk cId="3591972687" sldId="271"/>
            <ac:spMk id="3" creationId="{602E1050-1193-5337-11EA-AC79DEEB2249}"/>
          </ac:spMkLst>
        </pc:spChg>
      </pc:sldChg>
      <pc:sldChg chg="modSp mod">
        <pc:chgData name="Wesley De Visscher" userId="d819f056-03b1-432c-a0f3-3b5833cf470b" providerId="ADAL" clId="{C7C3632C-6409-4A8F-80CF-F8E7E0E3CF75}" dt="2025-02-05T10:34:52.426" v="1028" actId="20577"/>
        <pc:sldMkLst>
          <pc:docMk/>
          <pc:sldMk cId="4185355136" sldId="272"/>
        </pc:sldMkLst>
        <pc:spChg chg="mod">
          <ac:chgData name="Wesley De Visscher" userId="d819f056-03b1-432c-a0f3-3b5833cf470b" providerId="ADAL" clId="{C7C3632C-6409-4A8F-80CF-F8E7E0E3CF75}" dt="2025-02-05T10:34:52.426" v="1028" actId="20577"/>
          <ac:spMkLst>
            <pc:docMk/>
            <pc:sldMk cId="4185355136" sldId="272"/>
            <ac:spMk id="3" creationId="{23C6B3B9-D562-38B5-2CA6-E982689D7C35}"/>
          </ac:spMkLst>
        </pc:spChg>
      </pc:sldChg>
      <pc:sldChg chg="delSp modSp mod">
        <pc:chgData name="Wesley De Visscher" userId="d819f056-03b1-432c-a0f3-3b5833cf470b" providerId="ADAL" clId="{C7C3632C-6409-4A8F-80CF-F8E7E0E3CF75}" dt="2025-02-05T10:34:57.343" v="1031" actId="20577"/>
        <pc:sldMkLst>
          <pc:docMk/>
          <pc:sldMk cId="1514806980" sldId="273"/>
        </pc:sldMkLst>
        <pc:spChg chg="mod">
          <ac:chgData name="Wesley De Visscher" userId="d819f056-03b1-432c-a0f3-3b5833cf470b" providerId="ADAL" clId="{C7C3632C-6409-4A8F-80CF-F8E7E0E3CF75}" dt="2025-02-05T10:34:57.343" v="1031" actId="20577"/>
          <ac:spMkLst>
            <pc:docMk/>
            <pc:sldMk cId="1514806980" sldId="273"/>
            <ac:spMk id="3" creationId="{126DDD33-EE3A-AEFF-5FF2-1029559BC637}"/>
          </ac:spMkLst>
        </pc:spChg>
        <pc:picChg chg="del">
          <ac:chgData name="Wesley De Visscher" userId="d819f056-03b1-432c-a0f3-3b5833cf470b" providerId="ADAL" clId="{C7C3632C-6409-4A8F-80CF-F8E7E0E3CF75}" dt="2025-02-05T10:34:56.059" v="1029" actId="478"/>
          <ac:picMkLst>
            <pc:docMk/>
            <pc:sldMk cId="1514806980" sldId="273"/>
            <ac:picMk id="6" creationId="{75DA72E1-981A-7A7E-07C4-8969855CB7C7}"/>
          </ac:picMkLst>
        </pc:picChg>
      </pc:sldChg>
      <pc:sldChg chg="modSp mod">
        <pc:chgData name="Wesley De Visscher" userId="d819f056-03b1-432c-a0f3-3b5833cf470b" providerId="ADAL" clId="{C7C3632C-6409-4A8F-80CF-F8E7E0E3CF75}" dt="2025-02-03T07:05:52.104" v="209" actId="20577"/>
        <pc:sldMkLst>
          <pc:docMk/>
          <pc:sldMk cId="2183273649" sldId="277"/>
        </pc:sldMkLst>
        <pc:spChg chg="mod">
          <ac:chgData name="Wesley De Visscher" userId="d819f056-03b1-432c-a0f3-3b5833cf470b" providerId="ADAL" clId="{C7C3632C-6409-4A8F-80CF-F8E7E0E3CF75}" dt="2025-02-03T07:05:52.104" v="209" actId="20577"/>
          <ac:spMkLst>
            <pc:docMk/>
            <pc:sldMk cId="2183273649" sldId="277"/>
            <ac:spMk id="3" creationId="{FDABE389-0BB0-9BB6-9B0C-257713A50659}"/>
          </ac:spMkLst>
        </pc:spChg>
      </pc:sldChg>
      <pc:sldChg chg="delSp modSp add del mod">
        <pc:chgData name="Wesley De Visscher" userId="d819f056-03b1-432c-a0f3-3b5833cf470b" providerId="ADAL" clId="{C7C3632C-6409-4A8F-80CF-F8E7E0E3CF75}" dt="2025-02-05T10:33:32.214" v="971" actId="47"/>
        <pc:sldMkLst>
          <pc:docMk/>
          <pc:sldMk cId="1470728533" sldId="278"/>
        </pc:sldMkLst>
        <pc:spChg chg="mod">
          <ac:chgData name="Wesley De Visscher" userId="d819f056-03b1-432c-a0f3-3b5833cf470b" providerId="ADAL" clId="{C7C3632C-6409-4A8F-80CF-F8E7E0E3CF75}" dt="2025-02-03T14:40:37.987" v="960" actId="20577"/>
          <ac:spMkLst>
            <pc:docMk/>
            <pc:sldMk cId="1470728533" sldId="278"/>
            <ac:spMk id="3" creationId="{A0D174B4-D419-B5A2-4688-8D8F82C261D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D9A023-8080-36E8-5AE9-B57935FAF5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15DC94C-3C07-342A-98AD-10ED697BF9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42E5267-A138-664F-A332-015735441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6FE0-D028-4D69-A90E-59FA4B8D1787}" type="datetimeFigureOut">
              <a:rPr lang="nl-BE" smtClean="0"/>
              <a:t>5/02/2025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7D667B7-7AB9-40F7-7950-300CD014C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E5A5917-E199-A97C-6401-E6590D8BA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02DB-2E71-4089-9360-AD9AEDD2ADD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83560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A73D09-BA47-F43F-5888-30645B3F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450A9A-450D-5995-DCAD-0F29E74D6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A8862D9-5FC2-207E-43CB-F7DE0AE50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6FE0-D028-4D69-A90E-59FA4B8D1787}" type="datetimeFigureOut">
              <a:rPr lang="nl-BE" smtClean="0"/>
              <a:t>5/02/2025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1F159E6-6C08-C68D-C20B-9C2D7BE14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CD8680-5B61-FD96-E32E-AEB0D19C0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02DB-2E71-4089-9360-AD9AEDD2ADD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77323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DD544C-CB25-99E3-BC6C-DE66B3CCB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CEFD21C-7320-CD1E-27B4-3C0A93727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167B96-1738-574D-47F6-F3C83F5F8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6FE0-D028-4D69-A90E-59FA4B8D1787}" type="datetimeFigureOut">
              <a:rPr lang="nl-BE" smtClean="0"/>
              <a:t>5/02/2025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932396C-F867-466F-0E78-E88AF7EC8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08CDD5-4C3C-82BF-953D-4D6933D99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02DB-2E71-4089-9360-AD9AEDD2ADD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30481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4A35BF-7CC7-982F-F562-E5A5F0676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26F80BE-1BC8-C5D3-25BC-4FC2AF43D2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3080BF6-421F-6BD8-5229-170C40CB3A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A400AA5-3261-E953-6611-B26F3CA41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6FE0-D028-4D69-A90E-59FA4B8D1787}" type="datetimeFigureOut">
              <a:rPr lang="nl-BE" smtClean="0"/>
              <a:t>5/02/2025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D40D0F8-80B4-A290-59CB-40CC8085C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3C41172-3914-76B1-549B-3F3DA98DD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02DB-2E71-4089-9360-AD9AEDD2ADD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78826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330684-A46A-8C3B-5AEC-B1551322B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D670A76-86B7-A59C-AD2C-876B17045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AB37929-A8FA-D0E7-6C8C-68786AC7C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8473190-0B09-1757-5264-91448E6830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C9E2DFD-DFB0-BAE3-1070-7910922EBD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7F10780-A691-774B-5467-981CADD5E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6FE0-D028-4D69-A90E-59FA4B8D1787}" type="datetimeFigureOut">
              <a:rPr lang="nl-BE" smtClean="0"/>
              <a:t>5/02/2025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CE20F97-EBFE-E372-0C47-FA58ED8D9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C1E9CA2-C24B-0C14-C7DE-BF70BF5DD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02DB-2E71-4089-9360-AD9AEDD2ADD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67370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0C04F8-FC38-640D-1B3C-E510552EA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89933F1-4476-A144-9B3A-7A85FA34D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6FE0-D028-4D69-A90E-59FA4B8D1787}" type="datetimeFigureOut">
              <a:rPr lang="nl-BE" smtClean="0"/>
              <a:t>5/02/2025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DABEB94-FDFF-B498-0CF7-69AF9A82A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6E0657B-C8FE-9DB2-029E-3171E9089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02DB-2E71-4089-9360-AD9AEDD2ADD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23657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D0A5E1B-D54E-E6EE-C410-816C72EFB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6FE0-D028-4D69-A90E-59FA4B8D1787}" type="datetimeFigureOut">
              <a:rPr lang="nl-BE" smtClean="0"/>
              <a:t>5/02/2025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534256B-2A99-421D-0318-2284E9A47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77A3D15-2881-1595-5BF4-D528928C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02DB-2E71-4089-9360-AD9AEDD2ADD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54427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132F56-E91C-0AFF-9EE8-7EA1BFC64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70D20A8-1F27-93FF-1526-1DE535417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2BBD645-201D-8123-67A7-E1EDE3DF1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327BAB0-0C2F-43AC-C0BB-620BDC255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6FE0-D028-4D69-A90E-59FA4B8D1787}" type="datetimeFigureOut">
              <a:rPr lang="nl-BE" smtClean="0"/>
              <a:t>5/02/2025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A68C501-4A74-ABBF-20E6-DEF24871D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8224A2E-09D4-23E9-1E7A-2876CD8A4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02DB-2E71-4089-9360-AD9AEDD2ADD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09717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23429A-A118-4FD2-3AEA-67346D2B3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B4044F7-D5E8-EE3D-0548-C13FEE3DBA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A917143-6D17-7E3E-5548-64BD9AE93B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DBD87BB-FB9A-EF2D-C425-BFACE01FA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6FE0-D028-4D69-A90E-59FA4B8D1787}" type="datetimeFigureOut">
              <a:rPr lang="nl-BE" smtClean="0"/>
              <a:t>5/02/2025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6D7D9E2-7D93-B96E-831A-19745D802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11004CB-6703-4344-EBA2-061A830B7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02DB-2E71-4089-9360-AD9AEDD2ADD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3281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E4744C-EF12-7CC8-FA7A-018BAACCE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0440993-FED7-502C-7A97-B4DF0E8FC9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72C6FD0-1744-40F7-8C9D-4AA713912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6FE0-D028-4D69-A90E-59FA4B8D1787}" type="datetimeFigureOut">
              <a:rPr lang="nl-BE" smtClean="0"/>
              <a:t>5/02/2025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B67B24C-61B3-07CD-B41A-32C7C1FDB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88CB0BC-A98E-EE08-978A-44973C356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02DB-2E71-4089-9360-AD9AEDD2ADD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0602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07691443-2EBC-62B6-A127-1047E4A66F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BE636EB-3DE3-9DBE-CB3C-E0A338A293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63F96F4-7708-CE61-05E0-15CE78FD4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06FE0-D028-4D69-A90E-59FA4B8D1787}" type="datetimeFigureOut">
              <a:rPr lang="nl-BE" smtClean="0"/>
              <a:t>5/02/2025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35AD836-0853-C12E-A0AD-C4DB4AB48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905CC9-C3DE-454B-8370-6C9741B83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B02DB-2E71-4089-9360-AD9AEDD2ADD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0114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B1D6D02-5568-4840-510B-A045680B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635BDA6-5AB9-7AE9-7A28-C854232E8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4147A15-5E8D-49AB-40D0-DFAD8956F1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406FE0-D028-4D69-A90E-59FA4B8D1787}" type="datetimeFigureOut">
              <a:rPr lang="nl-BE" smtClean="0"/>
              <a:t>5/02/2025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5078A40-9A13-B715-C132-E17FAB11D0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7C4EBE-F730-B2D4-FAD3-499AFC6AEC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4B02DB-2E71-4089-9360-AD9AEDD2ADD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78132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6B51AA-4888-1B93-0330-728ACA7B5F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73723"/>
            <a:ext cx="9144000" cy="2387600"/>
          </a:xfrm>
        </p:spPr>
        <p:txBody>
          <a:bodyPr/>
          <a:lstStyle/>
          <a:p>
            <a:r>
              <a:rPr lang="nl-NL" b="1" dirty="0"/>
              <a:t>Begroting en fiscale hervorming</a:t>
            </a:r>
            <a:endParaRPr lang="nl-BE" b="1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6B817D7-58B7-EE4C-63D6-7309D6D94A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284E93A-3042-EAFC-1DCB-83DBF8063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529" y="3602038"/>
            <a:ext cx="4904942" cy="291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620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FDBCAF-65E4-0B1E-7A93-3EEB698C3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Begrotingsmaatregelen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ADBFCC-2383-FA18-C092-4DB2FA7A1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DBI </a:t>
            </a:r>
          </a:p>
          <a:p>
            <a:pPr lvl="1"/>
            <a:endParaRPr lang="nl-BE" dirty="0"/>
          </a:p>
          <a:p>
            <a:r>
              <a:rPr lang="nl-BE" b="1" dirty="0"/>
              <a:t>DBI-BEVEK</a:t>
            </a:r>
          </a:p>
          <a:p>
            <a:endParaRPr lang="nl-BE" b="1" dirty="0"/>
          </a:p>
          <a:p>
            <a:r>
              <a:rPr lang="nl-NL" b="1" dirty="0"/>
              <a:t>Meerwaardetaks 10%</a:t>
            </a:r>
          </a:p>
          <a:p>
            <a:endParaRPr lang="nl-BE" b="1" dirty="0"/>
          </a:p>
          <a:p>
            <a:pPr marL="273050" lvl="1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77521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2956C-ACA4-8B71-F517-F07028D40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B1CF09-95F5-978F-C57A-1D21FA342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Begrotingsmaatregelen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9043FAB-F1C6-0B4D-8EB4-4DC091999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Bankenbijdrage op zelfde niveau 2025</a:t>
            </a:r>
          </a:p>
          <a:p>
            <a:r>
              <a:rPr lang="nl-NL" dirty="0"/>
              <a:t>Federale gewone interestaftrek w geschrapt</a:t>
            </a:r>
          </a:p>
          <a:p>
            <a:r>
              <a:rPr lang="nl-NL" dirty="0"/>
              <a:t>Effectentaks =&gt; aanbevelingen Rekenhof</a:t>
            </a:r>
          </a:p>
          <a:p>
            <a:r>
              <a:rPr lang="nl-NL" dirty="0"/>
              <a:t>Exit Tax</a:t>
            </a:r>
          </a:p>
          <a:p>
            <a:r>
              <a:rPr lang="nl-NL" dirty="0" err="1"/>
              <a:t>Carried</a:t>
            </a:r>
            <a:r>
              <a:rPr lang="nl-NL" dirty="0"/>
              <a:t> interest 30%</a:t>
            </a:r>
          </a:p>
          <a:p>
            <a:r>
              <a:rPr lang="nl-NL" dirty="0"/>
              <a:t>Liquidatiereserve: 5% </a:t>
            </a:r>
            <a:r>
              <a:rPr lang="nl-NL" dirty="0">
                <a:sym typeface="Wingdings" panose="05000000000000000000" pitchFamily="2" charset="2"/>
              </a:rPr>
              <a:t> 6,5% (ETR 15% na 3 jaar (i.p.v. 5 jaar)) 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Enkel voor nieuwe aangelegde LR 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Harmonisering</a:t>
            </a:r>
          </a:p>
        </p:txBody>
      </p:sp>
    </p:spTree>
    <p:extLst>
      <p:ext uri="{BB962C8B-B14F-4D97-AF65-F5344CB8AC3E}">
        <p14:creationId xmlns:p14="http://schemas.microsoft.com/office/powerpoint/2010/main" val="186630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30669F-763C-5839-4349-13A357B89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Fiscale hervorming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939B63-9D29-8DE7-4DDE-262C6AC8C3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Hoger nettoloon (meer dan 4 miljard EUR)</a:t>
            </a:r>
          </a:p>
          <a:p>
            <a:pPr lvl="1"/>
            <a:r>
              <a:rPr lang="nl-NL" dirty="0"/>
              <a:t>Vooral verhoging belastingvrije som</a:t>
            </a:r>
          </a:p>
          <a:p>
            <a:pPr lvl="1"/>
            <a:endParaRPr lang="nl-NL" dirty="0"/>
          </a:p>
          <a:p>
            <a:r>
              <a:rPr lang="nl-NL" dirty="0"/>
              <a:t>CAO90, Winstpremie, … =&gt; vereenvoudiging, harmonisering, … </a:t>
            </a:r>
          </a:p>
          <a:p>
            <a:endParaRPr lang="nl-NL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06995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741EA-9ED7-4E68-4FAB-74ADEAF22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876591-2EB1-C13F-8ECC-7E1D3C7D4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Fiscale hervorming - concurrentiekracht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8B9C3EA-B7D3-1FEF-F0E7-7641C21B4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/>
              <a:t>Plafond sociale werkgeversbijdrage </a:t>
            </a:r>
          </a:p>
          <a:p>
            <a:pPr marL="0" indent="0">
              <a:buNone/>
            </a:pPr>
            <a:r>
              <a:rPr lang="nl-NL" b="1" dirty="0"/>
              <a:t>Verlagen energiekost</a:t>
            </a:r>
          </a:p>
          <a:p>
            <a:pPr marL="0" indent="0">
              <a:buNone/>
            </a:pPr>
            <a:r>
              <a:rPr lang="nl-NL" b="1" dirty="0"/>
              <a:t>Verlaging loonkost</a:t>
            </a:r>
          </a:p>
          <a:p>
            <a:pPr marL="0" indent="0">
              <a:buNone/>
            </a:pPr>
            <a:endParaRPr lang="nl-NL" b="1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38950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82404-51E3-F4AC-8CE0-FAA80E8F5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B8A40E-9478-75BF-4F13-4D1AB3361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Fiscale hervorming - concurrentiekracht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F1B0B91-4F0C-A74D-25DB-F2953FD0B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/>
              <a:t>Expats </a:t>
            </a:r>
          </a:p>
          <a:p>
            <a:r>
              <a:rPr lang="nl-NL" dirty="0"/>
              <a:t>30% </a:t>
            </a:r>
            <a:r>
              <a:rPr lang="nl-NL" dirty="0">
                <a:sym typeface="Wingdings" panose="05000000000000000000" pitchFamily="2" charset="2"/>
              </a:rPr>
              <a:t> 35% </a:t>
            </a:r>
          </a:p>
          <a:p>
            <a:r>
              <a:rPr lang="nl-NL" dirty="0">
                <a:sym typeface="Wingdings" panose="05000000000000000000" pitchFamily="2" charset="2"/>
              </a:rPr>
              <a:t>Plafond 90.000 EUR afschaffen</a:t>
            </a:r>
          </a:p>
          <a:p>
            <a:r>
              <a:rPr lang="nl-NL" dirty="0">
                <a:sym typeface="Wingdings" panose="05000000000000000000" pitchFamily="2" charset="2"/>
              </a:rPr>
              <a:t>Minimale bruto bezoldiging 75.000 =&gt; 70.000 </a:t>
            </a:r>
            <a:endParaRPr lang="nl-NL" dirty="0"/>
          </a:p>
          <a:p>
            <a:endParaRPr lang="nl-NL" b="1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79701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B659B-623A-4082-40CC-ECC218E02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00229F-3ADD-985F-B362-25B174A0C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Fiscale hervorming - concurrentiekracht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780255B-F99B-2F44-A268-16A7616A9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/>
              <a:t>Groepsbijdrage </a:t>
            </a:r>
          </a:p>
          <a:p>
            <a:r>
              <a:rPr lang="nl-NL" dirty="0"/>
              <a:t>Ook onrechtstreekse participaties</a:t>
            </a:r>
          </a:p>
          <a:p>
            <a:r>
              <a:rPr lang="nl-NL" dirty="0"/>
              <a:t>Ook voor nieuwe vennootschappen</a:t>
            </a:r>
          </a:p>
          <a:p>
            <a:r>
              <a:rPr lang="nl-NL" dirty="0"/>
              <a:t>DBI-vrijstelling/aftrek mogelijk van de groepsbijdrage</a:t>
            </a:r>
          </a:p>
          <a:p>
            <a:endParaRPr lang="nl-NL" b="1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74177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48113-3838-1E42-4672-82E73E4B7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054EAA-9639-E2E2-4B99-A90476A3A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Fiscale hervorming - concurrentiekracht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72AE496-E94F-4E14-D366-EDC9160BB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/>
              <a:t>Investeringsaftrek =&gt; onbeperkt overdraagbaar</a:t>
            </a:r>
          </a:p>
          <a:p>
            <a:pPr marL="0" indent="0">
              <a:buNone/>
            </a:pPr>
            <a:endParaRPr lang="nl-NL" b="1" dirty="0"/>
          </a:p>
          <a:p>
            <a:pPr marL="0" indent="0">
              <a:buNone/>
            </a:pPr>
            <a:r>
              <a:rPr lang="nl-NL" b="1" dirty="0"/>
              <a:t>Maaltijdcheque</a:t>
            </a:r>
          </a:p>
          <a:p>
            <a:r>
              <a:rPr lang="nl-NL" dirty="0"/>
              <a:t> 2 x 2 EUR </a:t>
            </a:r>
          </a:p>
          <a:p>
            <a:r>
              <a:rPr lang="nl-NL" dirty="0"/>
              <a:t>Idem voor aftrekbaarheid WG </a:t>
            </a:r>
          </a:p>
          <a:p>
            <a:r>
              <a:rPr lang="nl-NL" dirty="0"/>
              <a:t>Uitdoven andere cheques &lt;&gt; ruimere bestedingsmogelijkheid </a:t>
            </a:r>
          </a:p>
          <a:p>
            <a:endParaRPr lang="nl-NL" b="1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65839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64A5D-4FB1-6913-03A0-F70C56EFF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882D1B-2EB3-8179-3DBF-D9F389AD9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Fiscale hervorming - concurrentiekracht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FE6615-AEB9-E8B8-7102-E295F7F3B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/>
              <a:t>Versneld afschrijven </a:t>
            </a:r>
          </a:p>
          <a:p>
            <a:r>
              <a:rPr lang="nl-NL" dirty="0"/>
              <a:t>Grote ondernemingen = 40% afschrijving in 1</a:t>
            </a:r>
            <a:r>
              <a:rPr lang="nl-NL" baseline="30000" dirty="0"/>
              <a:t>e</a:t>
            </a:r>
            <a:r>
              <a:rPr lang="nl-NL" dirty="0"/>
              <a:t> jaar (tijdelijk)</a:t>
            </a:r>
          </a:p>
          <a:p>
            <a:r>
              <a:rPr lang="nl-NL" dirty="0" err="1"/>
              <a:t>KMO’s</a:t>
            </a:r>
            <a:r>
              <a:rPr lang="nl-NL" dirty="0"/>
              <a:t> = opnieuw degressief (structureel)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b="1" dirty="0"/>
              <a:t>Cel (</a:t>
            </a:r>
            <a:r>
              <a:rPr lang="nl-NL" b="1" strike="sngStrike" dirty="0"/>
              <a:t>buitenlandse</a:t>
            </a:r>
            <a:r>
              <a:rPr lang="nl-NL" b="1" dirty="0"/>
              <a:t>) investeringen</a:t>
            </a:r>
          </a:p>
          <a:p>
            <a:endParaRPr lang="nl-NL" b="1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57050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45CDC-5E51-2ACD-A810-2E423E314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F23C52-94C7-93E5-0B10-1C4CEB65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Fiscale hervorming – </a:t>
            </a:r>
            <a:r>
              <a:rPr lang="nl-NL" b="1" dirty="0"/>
              <a:t>O&amp;O</a:t>
            </a:r>
            <a:endParaRPr lang="nl-BE" b="1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80332F3-2B2F-9E51-BED1-893620E4B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Schrappen gewestelijke attestvereiste</a:t>
            </a:r>
          </a:p>
          <a:p>
            <a:r>
              <a:rPr lang="nl-NL" dirty="0"/>
              <a:t>Problematiek [</a:t>
            </a:r>
            <a:r>
              <a:rPr lang="nl-NL" dirty="0" err="1"/>
              <a:t>Belspo</a:t>
            </a:r>
            <a:r>
              <a:rPr lang="nl-NL" dirty="0"/>
              <a:t>] &lt;&gt; FOD FIN</a:t>
            </a:r>
          </a:p>
          <a:p>
            <a:r>
              <a:rPr lang="nl-NL" dirty="0"/>
              <a:t>“Erkend onderzoekscentrum”</a:t>
            </a:r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99709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B07A2-5FBA-F25D-AAC9-1E1350816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309C47-A6DC-6B90-6851-D827EFEB2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Fiscale hervorming 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FD0C63-5F17-01EB-A908-333E55891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i="1" dirty="0"/>
              <a:t>“Wet Lagere Kosten” =&gt; </a:t>
            </a:r>
            <a:r>
              <a:rPr lang="nl-NL" dirty="0"/>
              <a:t>voor iedereen! </a:t>
            </a:r>
          </a:p>
          <a:p>
            <a:endParaRPr lang="nl-NL" i="1" dirty="0"/>
          </a:p>
          <a:p>
            <a:r>
              <a:rPr lang="nl-NL" dirty="0"/>
              <a:t>Luik zelfstandigen: ondernemersaftrek, VAPZ, voorafbetalingen, belastingkrediet, student ondernemer, zelfstandige vrouwen</a:t>
            </a:r>
          </a:p>
          <a:p>
            <a:endParaRPr lang="nl-NL" dirty="0"/>
          </a:p>
          <a:p>
            <a:r>
              <a:rPr lang="nl-NL" dirty="0"/>
              <a:t>Luik vereenvoudiging: UBO</a:t>
            </a:r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71617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EF21B-35DA-243A-7B84-852533821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C8019A-52F1-0FBE-EE8A-7B3DA247C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Fiscale hervorming  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4A4A615-4F4F-EF23-7C2B-B4C61F46D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Investeringen: </a:t>
            </a:r>
            <a:r>
              <a:rPr lang="nl-NL" b="1" dirty="0" err="1"/>
              <a:t>Cooreman-Declerq</a:t>
            </a:r>
            <a:r>
              <a:rPr lang="nl-NL" b="1" i="1" dirty="0" err="1"/>
              <a:t>bis</a:t>
            </a:r>
            <a:endParaRPr lang="nl-NL" b="1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Private </a:t>
            </a:r>
            <a:r>
              <a:rPr lang="nl-NL" b="1" dirty="0" err="1"/>
              <a:t>Privak</a:t>
            </a:r>
            <a:r>
              <a:rPr lang="nl-NL" dirty="0"/>
              <a:t>: reglementaire versoepelingen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Groene investeringsaftrek =&gt; 30% naar 40%  voor GO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Kosten Eigen Werkgever</a:t>
            </a:r>
          </a:p>
        </p:txBody>
      </p:sp>
    </p:spTree>
    <p:extLst>
      <p:ext uri="{BB962C8B-B14F-4D97-AF65-F5344CB8AC3E}">
        <p14:creationId xmlns:p14="http://schemas.microsoft.com/office/powerpoint/2010/main" val="3163650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701F6-B417-6B37-B9AD-629834B77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097CA4-6F29-CBA2-1D05-F914174D0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Fiscale hervorming  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02E1050-1193-5337-11EA-AC79DEEB2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/>
              <a:t>BTW Sloop –en heropbouw 6% - </a:t>
            </a:r>
            <a:r>
              <a:rPr lang="nl-NL" dirty="0"/>
              <a:t>175m2 voor leveringen</a:t>
            </a:r>
          </a:p>
          <a:p>
            <a:pPr marL="0" indent="0">
              <a:buNone/>
            </a:pPr>
            <a:endParaRPr lang="nl-NL" b="1" dirty="0"/>
          </a:p>
          <a:p>
            <a:pPr marL="0" indent="0">
              <a:buNone/>
            </a:pPr>
            <a:r>
              <a:rPr lang="nl-NL" b="1" dirty="0"/>
              <a:t>Vereenvoudiging VENB:</a:t>
            </a:r>
            <a:r>
              <a:rPr lang="nl-NL" dirty="0"/>
              <a:t> schrappen kleinere aftrekposten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3591972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2ADB7-0896-48B8-207A-03ACE6C79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AC2C4D-1B4B-66E6-F9F6-76518CA76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Fiscale hervorming  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C6B3B9-D562-38B5-2CA6-E982689D7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/>
              <a:t>Overgangsregeling </a:t>
            </a:r>
            <a:r>
              <a:rPr lang="nl-NL" b="1" dirty="0" err="1"/>
              <a:t>hybrides</a:t>
            </a:r>
            <a:r>
              <a:rPr lang="nl-NL" b="1" dirty="0"/>
              <a:t> </a:t>
            </a:r>
            <a:r>
              <a:rPr lang="nl-NL" dirty="0"/>
              <a:t>=&gt; 75% tot eind 2027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Vereenvoudiging PB</a:t>
            </a:r>
          </a:p>
          <a:p>
            <a:pPr marL="0" indent="0">
              <a:buNone/>
            </a:pPr>
            <a:endParaRPr lang="nl-NL" b="1" dirty="0"/>
          </a:p>
          <a:p>
            <a:pPr marL="0" indent="0">
              <a:buNone/>
            </a:pPr>
            <a:r>
              <a:rPr lang="nl-NL" b="1" dirty="0"/>
              <a:t>Minimumloon BL 50.000</a:t>
            </a:r>
          </a:p>
          <a:p>
            <a:pPr marL="0" indent="0">
              <a:buNone/>
            </a:pPr>
            <a:endParaRPr lang="nl-NL" b="1" dirty="0"/>
          </a:p>
          <a:p>
            <a:pPr marL="0" indent="0">
              <a:buNone/>
            </a:pPr>
            <a:r>
              <a:rPr lang="nl-NL" b="1" dirty="0" err="1"/>
              <a:t>Salary</a:t>
            </a:r>
            <a:r>
              <a:rPr lang="nl-NL" b="1" dirty="0"/>
              <a:t> </a:t>
            </a:r>
            <a:r>
              <a:rPr lang="nl-NL" b="1" dirty="0" err="1"/>
              <a:t>sacrifce</a:t>
            </a:r>
            <a:endParaRPr lang="nl-NL" b="1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85355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829B9-4ED4-484F-5DF4-2D0EE703E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16CEEE-FB71-D0BF-048D-FA128E089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Fiscale hervorming  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6DDD33-EE3A-AEFF-5FF2-1029559BC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804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NL" b="1" dirty="0"/>
              <a:t>Afschaffing belastingvermindering werkloosheid</a:t>
            </a:r>
          </a:p>
          <a:p>
            <a:pPr marL="0" indent="0">
              <a:buNone/>
            </a:pPr>
            <a:r>
              <a:rPr lang="nl-NL" b="1" dirty="0"/>
              <a:t>HQ</a:t>
            </a:r>
          </a:p>
          <a:p>
            <a:pPr marL="0" indent="0">
              <a:buNone/>
            </a:pPr>
            <a:r>
              <a:rPr lang="nl-NL" b="1" dirty="0"/>
              <a:t>Onderhoudsuitkeringen</a:t>
            </a:r>
          </a:p>
          <a:p>
            <a:pPr marL="0" indent="0">
              <a:buNone/>
            </a:pPr>
            <a:r>
              <a:rPr lang="nl-NL" b="1" dirty="0"/>
              <a:t>Studentenarbeid (650 uren)</a:t>
            </a:r>
          </a:p>
          <a:p>
            <a:pPr marL="0" indent="0">
              <a:buNone/>
            </a:pPr>
            <a:endParaRPr lang="nl-NL" b="1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14806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DDA5E-E914-4451-6B4D-04C364780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05702F-EA92-0058-0C08-4ABD68328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Fiscale hervorming  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154DA6-4823-4DBF-A3C8-67F4A5F19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BTW Steenkool, verbrandingsketel, inschepingstaks, … </a:t>
            </a:r>
          </a:p>
          <a:p>
            <a:r>
              <a:rPr lang="nl-NL" dirty="0"/>
              <a:t>Tabak, witte kassa</a:t>
            </a:r>
          </a:p>
          <a:p>
            <a:r>
              <a:rPr lang="nl-NL" dirty="0"/>
              <a:t>Grensaankopen</a:t>
            </a:r>
          </a:p>
          <a:p>
            <a:r>
              <a:rPr lang="nl-NL" dirty="0" err="1"/>
              <a:t>Digitaks</a:t>
            </a:r>
            <a:endParaRPr lang="nl-NL" dirty="0"/>
          </a:p>
          <a:p>
            <a:r>
              <a:rPr lang="nl-NL" dirty="0"/>
              <a:t>Auteursrechten voor IT sector 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02338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93CFE-9971-73E4-4197-9AA4C5942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27C588-076A-405C-CEC3-9F467D280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Fiscale hervorming - </a:t>
            </a:r>
            <a:r>
              <a:rPr lang="nl-NL" b="1" dirty="0"/>
              <a:t>Rechtszekerheid</a:t>
            </a:r>
            <a:r>
              <a:rPr lang="nl-NL" dirty="0"/>
              <a:t> 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49C635-36A1-A02B-602D-9875E0C9B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NL" dirty="0"/>
              <a:t>Stabiliteit BV-kortingen</a:t>
            </a:r>
          </a:p>
          <a:p>
            <a:r>
              <a:rPr lang="nl-NL" dirty="0"/>
              <a:t>Contact met de controleur</a:t>
            </a:r>
          </a:p>
          <a:p>
            <a:r>
              <a:rPr lang="nl-NL" dirty="0"/>
              <a:t>Transparante fiscus (rechtspraak)</a:t>
            </a:r>
          </a:p>
          <a:p>
            <a:r>
              <a:rPr lang="nl-NL" dirty="0"/>
              <a:t>Snellere circulaires, thematische wetgeving, </a:t>
            </a: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once</a:t>
            </a:r>
            <a:r>
              <a:rPr lang="nl-NL" dirty="0"/>
              <a:t>, … </a:t>
            </a:r>
          </a:p>
          <a:p>
            <a:r>
              <a:rPr lang="nl-NL" dirty="0"/>
              <a:t>Charter belastingplichtige</a:t>
            </a:r>
          </a:p>
          <a:p>
            <a:r>
              <a:rPr lang="nl-NL" dirty="0"/>
              <a:t>Rulingdienst</a:t>
            </a:r>
          </a:p>
          <a:p>
            <a:r>
              <a:rPr lang="nl-NL" dirty="0"/>
              <a:t>Horizontaal toezicht</a:t>
            </a:r>
          </a:p>
          <a:p>
            <a:r>
              <a:rPr lang="nl-NL" dirty="0"/>
              <a:t>Fiscale arbitrage</a:t>
            </a:r>
          </a:p>
          <a:p>
            <a:r>
              <a:rPr lang="nl-NL" dirty="0"/>
              <a:t>Vereenvoudigd mandaat</a:t>
            </a:r>
          </a:p>
          <a:p>
            <a:r>
              <a:rPr lang="nl-NL" dirty="0"/>
              <a:t>Fiscale deadlines</a:t>
            </a:r>
          </a:p>
          <a:p>
            <a:r>
              <a:rPr lang="nl-NL" dirty="0"/>
              <a:t>Sanctiebeleid =&gt; aftrekverbod =&gt; compensatie met verliezen van het jaar </a:t>
            </a:r>
          </a:p>
        </p:txBody>
      </p:sp>
    </p:spTree>
    <p:extLst>
      <p:ext uri="{BB962C8B-B14F-4D97-AF65-F5344CB8AC3E}">
        <p14:creationId xmlns:p14="http://schemas.microsoft.com/office/powerpoint/2010/main" val="1698396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34CC6-215B-7259-FD91-20C606F41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231C7-ED68-2FE4-84BE-0324DD385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Fiscale hervorming – </a:t>
            </a:r>
            <a:r>
              <a:rPr lang="nl-NL" b="1" dirty="0"/>
              <a:t>Fiscale fraude</a:t>
            </a:r>
            <a:r>
              <a:rPr lang="nl-NL" dirty="0"/>
              <a:t> 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2F9DEF-328C-F181-6535-575977F0C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Aanwervingen</a:t>
            </a:r>
          </a:p>
          <a:p>
            <a:r>
              <a:rPr lang="nl-NL" dirty="0"/>
              <a:t>Wijziging aangifte </a:t>
            </a:r>
          </a:p>
          <a:p>
            <a:r>
              <a:rPr lang="nl-NL" dirty="0"/>
              <a:t>CAP</a:t>
            </a:r>
          </a:p>
          <a:p>
            <a:r>
              <a:rPr lang="nl-NL" dirty="0"/>
              <a:t>E-</a:t>
            </a:r>
            <a:r>
              <a:rPr lang="nl-NL" dirty="0" err="1"/>
              <a:t>reporting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13712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7F0F-1905-E063-A932-A32210623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C372B3-CD3D-7E69-5F6E-DA3697B6C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Fiscale hervorming – </a:t>
            </a:r>
            <a:r>
              <a:rPr lang="nl-NL" b="1" dirty="0"/>
              <a:t>Douane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ABE389-0BB0-9BB6-9B0C-257713A50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Digitaal platform </a:t>
            </a:r>
          </a:p>
          <a:p>
            <a:r>
              <a:rPr lang="nl-NL" dirty="0"/>
              <a:t>Bindende tariefinlichtingen</a:t>
            </a:r>
          </a:p>
          <a:p>
            <a:r>
              <a:rPr lang="nl-NL" dirty="0"/>
              <a:t>24/7 dienstverlening</a:t>
            </a:r>
          </a:p>
          <a:p>
            <a:r>
              <a:rPr lang="nl-NL" dirty="0"/>
              <a:t>AEO</a:t>
            </a:r>
          </a:p>
          <a:p>
            <a:r>
              <a:rPr lang="nl-NL" dirty="0"/>
              <a:t>Codificatie </a:t>
            </a:r>
          </a:p>
        </p:txBody>
      </p:sp>
    </p:spTree>
    <p:extLst>
      <p:ext uri="{BB962C8B-B14F-4D97-AF65-F5344CB8AC3E}">
        <p14:creationId xmlns:p14="http://schemas.microsoft.com/office/powerpoint/2010/main" val="21832736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401</Words>
  <Application>Microsoft Office PowerPoint</Application>
  <PresentationFormat>Breedbeeld</PresentationFormat>
  <Paragraphs>112</Paragraphs>
  <Slides>19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Wingdings</vt:lpstr>
      <vt:lpstr>Kantoorthema</vt:lpstr>
      <vt:lpstr>Begroting en fiscale hervorming</vt:lpstr>
      <vt:lpstr>Begrotingsmaatregelen</vt:lpstr>
      <vt:lpstr>Begrotingsmaatregelen</vt:lpstr>
      <vt:lpstr>Fiscale hervorming</vt:lpstr>
      <vt:lpstr>Fiscale hervorming - concurrentiekracht</vt:lpstr>
      <vt:lpstr>Fiscale hervorming - concurrentiekracht</vt:lpstr>
      <vt:lpstr>Fiscale hervorming - concurrentiekracht</vt:lpstr>
      <vt:lpstr>Fiscale hervorming - concurrentiekracht</vt:lpstr>
      <vt:lpstr>Fiscale hervorming - concurrentiekracht</vt:lpstr>
      <vt:lpstr>Fiscale hervorming – O&amp;O</vt:lpstr>
      <vt:lpstr>Fiscale hervorming </vt:lpstr>
      <vt:lpstr>Fiscale hervorming  </vt:lpstr>
      <vt:lpstr>Fiscale hervorming  </vt:lpstr>
      <vt:lpstr>Fiscale hervorming  </vt:lpstr>
      <vt:lpstr>Fiscale hervorming  </vt:lpstr>
      <vt:lpstr>Fiscale hervorming  </vt:lpstr>
      <vt:lpstr>Fiscale hervorming - Rechtszekerheid </vt:lpstr>
      <vt:lpstr>Fiscale hervorming – Fiscale fraude </vt:lpstr>
      <vt:lpstr>Fiscale hervorming – Douane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Wesley De Visscher</dc:creator>
  <cp:lastModifiedBy>Wesley De Visscher</cp:lastModifiedBy>
  <cp:revision>1</cp:revision>
  <dcterms:created xsi:type="dcterms:W3CDTF">2025-02-02T20:20:01Z</dcterms:created>
  <dcterms:modified xsi:type="dcterms:W3CDTF">2025-02-05T10:35:03Z</dcterms:modified>
</cp:coreProperties>
</file>